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>
        <p:scale>
          <a:sx n="50" d="100"/>
          <a:sy n="50" d="100"/>
        </p:scale>
        <p:origin x="42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667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988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037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513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2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044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765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77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0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66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875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AF97B-F856-4DDE-8CE8-C6AD5B3030C2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16355-A31B-4390-9298-5D82054C9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52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219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La boîte mystère…</a:t>
            </a:r>
          </a:p>
          <a:p>
            <a:endParaRPr lang="fr-FR" sz="54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algn="ctr"/>
            <a:r>
              <a:rPr lang="fr-FR" sz="5400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What</a:t>
            </a:r>
            <a:r>
              <a:rPr lang="fr-FR" sz="54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do all </a:t>
            </a:r>
            <a:r>
              <a:rPr lang="fr-FR" sz="5400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these</a:t>
            </a:r>
            <a:r>
              <a:rPr lang="fr-FR" sz="54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photos have in </a:t>
            </a:r>
            <a:r>
              <a:rPr lang="fr-FR" sz="5400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common</a:t>
            </a:r>
            <a:r>
              <a:rPr lang="fr-FR" sz="54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?</a:t>
            </a:r>
            <a:endParaRPr lang="fr-FR" sz="54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911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25825"/>
          <a:stretch/>
        </p:blipFill>
        <p:spPr>
          <a:xfrm>
            <a:off x="0" y="750001"/>
            <a:ext cx="11994751" cy="610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Où est la France?</a:t>
            </a:r>
            <a:endParaRPr lang="fr-FR" sz="54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22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889" y="46697"/>
            <a:ext cx="9704439" cy="681130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220686" y="2743200"/>
            <a:ext cx="319314" cy="3773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750457" y="3120571"/>
            <a:ext cx="319314" cy="3773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367314" y="3672114"/>
            <a:ext cx="319314" cy="3773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029874" y="4335781"/>
            <a:ext cx="677454" cy="69015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034159" y="3167379"/>
            <a:ext cx="637917" cy="6498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425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038350"/>
            <a:ext cx="9290892" cy="4819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33350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Je </a:t>
            </a:r>
            <a:r>
              <a:rPr lang="en-US" sz="48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peux</a:t>
            </a:r>
            <a:r>
              <a:rPr lang="en-US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Identify France on a map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Name some places other than France that speak French</a:t>
            </a:r>
          </a:p>
        </p:txBody>
      </p:sp>
    </p:spTree>
    <p:extLst>
      <p:ext uri="{BB962C8B-B14F-4D97-AF65-F5344CB8AC3E}">
        <p14:creationId xmlns:p14="http://schemas.microsoft.com/office/powerpoint/2010/main" val="3748494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35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Kristen ITC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2015-09-09T10:50:39Z</dcterms:created>
  <dcterms:modified xsi:type="dcterms:W3CDTF">2015-09-09T11:44:52Z</dcterms:modified>
</cp:coreProperties>
</file>